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27A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F80B7-1391-4013-9B96-EEEB450F4588}" type="datetimeFigureOut">
              <a:rPr lang="en-US" smtClean="0"/>
              <a:t>16/06/2021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3AA04-9AFB-4D22-8F83-AE05DDE0E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6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3AA04-9AFB-4D22-8F83-AE05DDE0E8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4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F3F-2279-467F-A71D-F8E62225F4CD}" type="datetimeFigureOut">
              <a:rPr lang="en-US" smtClean="0"/>
              <a:t>16/06/2021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CC32-33F4-4D2F-9158-C46CEAA7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3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F3F-2279-467F-A71D-F8E62225F4CD}" type="datetimeFigureOut">
              <a:rPr lang="en-US" smtClean="0"/>
              <a:t>16/06/2021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CC32-33F4-4D2F-9158-C46CEAA7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F3F-2279-467F-A71D-F8E62225F4CD}" type="datetimeFigureOut">
              <a:rPr lang="en-US" smtClean="0"/>
              <a:t>16/06/2021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CC32-33F4-4D2F-9158-C46CEAA7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F3F-2279-467F-A71D-F8E62225F4CD}" type="datetimeFigureOut">
              <a:rPr lang="en-US" smtClean="0"/>
              <a:t>16/06/2021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CC32-33F4-4D2F-9158-C46CEAA7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5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F3F-2279-467F-A71D-F8E62225F4CD}" type="datetimeFigureOut">
              <a:rPr lang="en-US" smtClean="0"/>
              <a:t>16/06/2021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CC32-33F4-4D2F-9158-C46CEAA7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F3F-2279-467F-A71D-F8E62225F4CD}" type="datetimeFigureOut">
              <a:rPr lang="en-US" smtClean="0"/>
              <a:t>16/06/2021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CC32-33F4-4D2F-9158-C46CEAA7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F3F-2279-467F-A71D-F8E62225F4CD}" type="datetimeFigureOut">
              <a:rPr lang="en-US" smtClean="0"/>
              <a:t>16/06/2021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CC32-33F4-4D2F-9158-C46CEAA7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4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F3F-2279-467F-A71D-F8E62225F4CD}" type="datetimeFigureOut">
              <a:rPr lang="en-US" smtClean="0"/>
              <a:t>16/06/2021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CC32-33F4-4D2F-9158-C46CEAA7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0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F3F-2279-467F-A71D-F8E62225F4CD}" type="datetimeFigureOut">
              <a:rPr lang="en-US" smtClean="0"/>
              <a:t>16/06/2021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CC32-33F4-4D2F-9158-C46CEAA7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4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F3F-2279-467F-A71D-F8E62225F4CD}" type="datetimeFigureOut">
              <a:rPr lang="en-US" smtClean="0"/>
              <a:t>16/06/2021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CC32-33F4-4D2F-9158-C46CEAA7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F3F-2279-467F-A71D-F8E62225F4CD}" type="datetimeFigureOut">
              <a:rPr lang="en-US" smtClean="0"/>
              <a:t>16/06/2021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0CC32-33F4-4D2F-9158-C46CEAA7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5AF3F-2279-467F-A71D-F8E62225F4CD}" type="datetimeFigureOut">
              <a:rPr lang="en-US" smtClean="0"/>
              <a:t>16/06/2021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0CC32-33F4-4D2F-9158-C46CEAA7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6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98119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PROIECT  TRANSNAŢIONAL</a:t>
            </a:r>
            <a:br>
              <a:rPr lang="en-US" sz="2800" b="1" dirty="0">
                <a:solidFill>
                  <a:srgbClr val="00B050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“AMIS ÉCOLOGISTES SANS FRONTIÈRES”</a:t>
            </a:r>
            <a:br>
              <a:rPr lang="en-US" sz="2800" b="1" dirty="0">
                <a:solidFill>
                  <a:srgbClr val="00B050"/>
                </a:solidFill>
              </a:rPr>
            </a:br>
            <a:r>
              <a:rPr lang="en-US" sz="2800" b="1" dirty="0">
                <a:solidFill>
                  <a:schemeClr val="accent6"/>
                </a:solidFill>
              </a:rPr>
              <a:t>EDUCAŢIE ONLINE FÃRÃ HOTARE</a:t>
            </a:r>
            <a:br>
              <a:rPr lang="en-US" sz="2800" b="1" dirty="0">
                <a:solidFill>
                  <a:schemeClr val="accent6"/>
                </a:solidFill>
              </a:rPr>
            </a:b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7391400" cy="838200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en-US" b="1" dirty="0" err="1">
                <a:solidFill>
                  <a:srgbClr val="7030A0"/>
                </a:solidFill>
              </a:rPr>
              <a:t>Realizat</a:t>
            </a:r>
            <a:r>
              <a:rPr lang="en-US" b="1" dirty="0">
                <a:solidFill>
                  <a:srgbClr val="7030A0"/>
                </a:solidFill>
              </a:rPr>
              <a:t> de : prof. COBZARIU MIRABELA</a:t>
            </a:r>
            <a:r>
              <a:rPr lang="ro-RO" b="1" dirty="0">
                <a:solidFill>
                  <a:srgbClr val="7030A0"/>
                </a:solidFill>
              </a:rPr>
              <a:t> și </a:t>
            </a:r>
          </a:p>
          <a:p>
            <a:pPr algn="r"/>
            <a:r>
              <a:rPr lang="ro-RO" b="1" dirty="0">
                <a:solidFill>
                  <a:srgbClr val="7030A0"/>
                </a:solidFill>
              </a:rPr>
              <a:t>prof. MAXIM IRINA NATALIA DANIELA</a:t>
            </a:r>
            <a:endParaRPr lang="en-US" b="1" dirty="0">
              <a:solidFill>
                <a:srgbClr val="7030A0"/>
              </a:solidFill>
            </a:endParaRPr>
          </a:p>
          <a:p>
            <a:pPr algn="r"/>
            <a:r>
              <a:rPr lang="en-US" b="1" dirty="0" err="1">
                <a:solidFill>
                  <a:srgbClr val="7030A0"/>
                </a:solidFill>
              </a:rPr>
              <a:t>Colegiul</a:t>
            </a:r>
            <a:r>
              <a:rPr lang="en-US" b="1" dirty="0">
                <a:solidFill>
                  <a:srgbClr val="7030A0"/>
                </a:solidFill>
              </a:rPr>
              <a:t> Economic “</a:t>
            </a:r>
            <a:r>
              <a:rPr lang="en-US" b="1" dirty="0" err="1">
                <a:solidFill>
                  <a:srgbClr val="7030A0"/>
                </a:solidFill>
              </a:rPr>
              <a:t>Dimitrie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Cantemir</a:t>
            </a:r>
            <a:r>
              <a:rPr lang="en-US" b="1" dirty="0">
                <a:solidFill>
                  <a:srgbClr val="7030A0"/>
                </a:solidFill>
              </a:rPr>
              <a:t>” </a:t>
            </a:r>
            <a:r>
              <a:rPr lang="en-US" b="1" dirty="0" err="1">
                <a:solidFill>
                  <a:srgbClr val="7030A0"/>
                </a:solidFill>
              </a:rPr>
              <a:t>Suceava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err="1">
                <a:solidFill>
                  <a:srgbClr val="7030A0"/>
                </a:solidFill>
              </a:rPr>
              <a:t>România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2" y="1981200"/>
            <a:ext cx="800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204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409575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"/>
            <a:ext cx="4013136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3429000"/>
            <a:ext cx="3944031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14" y="3505200"/>
            <a:ext cx="410988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5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4691"/>
            <a:ext cx="3939886" cy="3151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1" y="152400"/>
            <a:ext cx="390525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0"/>
            <a:ext cx="4095750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1" y="3276600"/>
            <a:ext cx="39052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3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ÎN URMA STUDIULUI REALIZAT PE TEMELE ALESE, CELE DOUA ECHIPE AU FACUT URMÃTOARELE PECIZÃRI IMPORTANTE PRIVIND SÃNÃTATEA PLANETEI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400" b="1" dirty="0" err="1">
                <a:solidFill>
                  <a:srgbClr val="0070C0"/>
                </a:solidFill>
              </a:rPr>
              <a:t>Echipa</a:t>
            </a:r>
            <a:r>
              <a:rPr lang="en-US" sz="1400" b="1" dirty="0">
                <a:solidFill>
                  <a:srgbClr val="0070C0"/>
                </a:solidFill>
              </a:rPr>
              <a:t> din </a:t>
            </a:r>
            <a:r>
              <a:rPr lang="en-US" sz="1400" b="1" dirty="0" err="1">
                <a:solidFill>
                  <a:srgbClr val="0070C0"/>
                </a:solidFill>
              </a:rPr>
              <a:t>Republica</a:t>
            </a:r>
            <a:r>
              <a:rPr lang="en-US" sz="1400" b="1" dirty="0">
                <a:solidFill>
                  <a:srgbClr val="0070C0"/>
                </a:solidFill>
              </a:rPr>
              <a:t> Moldova</a:t>
            </a:r>
          </a:p>
          <a:p>
            <a:pPr marL="0" indent="0" algn="ctr"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FF0000"/>
                </a:solidFill>
              </a:rPr>
              <a:t>BENEFICIILE RECICLARII  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Wingdings" pitchFamily="2" charset="2"/>
              <a:buChar char="§"/>
            </a:pPr>
            <a:r>
              <a:rPr lang="ro-RO" sz="1400" b="1" dirty="0">
                <a:solidFill>
                  <a:srgbClr val="27A362"/>
                </a:solidFill>
              </a:rPr>
              <a:t>Prin reciclare se </a:t>
            </a:r>
            <a:r>
              <a:rPr lang="ro-RO" sz="1400" b="1" dirty="0" err="1">
                <a:solidFill>
                  <a:srgbClr val="27A362"/>
                </a:solidFill>
              </a:rPr>
              <a:t>diminueaza</a:t>
            </a:r>
            <a:r>
              <a:rPr lang="ro-RO" sz="1400" b="1" dirty="0">
                <a:solidFill>
                  <a:srgbClr val="27A362"/>
                </a:solidFill>
              </a:rPr>
              <a:t> considerabil </a:t>
            </a:r>
            <a:r>
              <a:rPr lang="ro-RO" sz="1400" b="1" dirty="0" err="1">
                <a:solidFill>
                  <a:srgbClr val="27A362"/>
                </a:solidFill>
              </a:rPr>
              <a:t>depunearea</a:t>
            </a:r>
            <a:r>
              <a:rPr lang="ro-RO" sz="1400" b="1" dirty="0">
                <a:solidFill>
                  <a:srgbClr val="27A362"/>
                </a:solidFill>
              </a:rPr>
              <a:t> </a:t>
            </a:r>
            <a:r>
              <a:rPr lang="ro-RO" sz="1400" b="1" dirty="0" err="1">
                <a:solidFill>
                  <a:srgbClr val="27A362"/>
                </a:solidFill>
              </a:rPr>
              <a:t>deseurilor</a:t>
            </a:r>
            <a:r>
              <a:rPr lang="ro-RO" sz="1400" b="1" dirty="0">
                <a:solidFill>
                  <a:srgbClr val="27A362"/>
                </a:solidFill>
              </a:rPr>
              <a:t> la gropile de gunoi</a:t>
            </a:r>
          </a:p>
          <a:p>
            <a:pPr>
              <a:buFont typeface="Wingdings" pitchFamily="2" charset="2"/>
              <a:buChar char="§"/>
            </a:pPr>
            <a:r>
              <a:rPr lang="ro-RO" sz="1400" b="1" dirty="0">
                <a:solidFill>
                  <a:srgbClr val="27A362"/>
                </a:solidFill>
              </a:rPr>
              <a:t>Recicland, poluantii eliberati de obicei in apa si aer prin depunerea deseurilor la gropile de gunoi se diminueaza considerabil</a:t>
            </a:r>
          </a:p>
          <a:p>
            <a:pPr>
              <a:buFont typeface="Wingdings" pitchFamily="2" charset="2"/>
              <a:buChar char="§"/>
            </a:pPr>
            <a:r>
              <a:rPr lang="ro-RO" sz="1400" b="1" dirty="0">
                <a:solidFill>
                  <a:srgbClr val="27A362"/>
                </a:solidFill>
              </a:rPr>
              <a:t>Prin reciclare se reduc emisiile de gaze cu efect de sera din atmosfera. </a:t>
            </a:r>
          </a:p>
          <a:p>
            <a:pPr>
              <a:buFont typeface="Wingdings" pitchFamily="2" charset="2"/>
              <a:buChar char="§"/>
            </a:pPr>
            <a:r>
              <a:rPr lang="ro-RO" sz="1400" b="1" dirty="0">
                <a:solidFill>
                  <a:srgbClr val="27A362"/>
                </a:solidFill>
              </a:rPr>
              <a:t>Prin reciclare economisim pe termen lung cheltuielile </a:t>
            </a:r>
            <a:r>
              <a:rPr lang="ro-RO" sz="1400" b="1" dirty="0" err="1">
                <a:solidFill>
                  <a:srgbClr val="27A362"/>
                </a:solidFill>
              </a:rPr>
              <a:t>comunitatii</a:t>
            </a:r>
            <a:r>
              <a:rPr lang="ro-RO" sz="1400" b="1" dirty="0">
                <a:solidFill>
                  <a:srgbClr val="27A362"/>
                </a:solidFill>
              </a:rPr>
              <a:t>  privind energia</a:t>
            </a:r>
          </a:p>
          <a:p>
            <a:pPr>
              <a:buFont typeface="Wingdings" pitchFamily="2" charset="2"/>
              <a:buChar char="§"/>
            </a:pPr>
            <a:r>
              <a:rPr lang="ro-RO" sz="1400" b="1" dirty="0">
                <a:solidFill>
                  <a:srgbClr val="27A362"/>
                </a:solidFill>
              </a:rPr>
              <a:t>Prin reciclare se conserva resursele naturale ale </a:t>
            </a:r>
            <a:r>
              <a:rPr lang="ro-RO" sz="1400" b="1" dirty="0" err="1">
                <a:solidFill>
                  <a:srgbClr val="27A362"/>
                </a:solidFill>
              </a:rPr>
              <a:t>Pamantului</a:t>
            </a:r>
            <a:r>
              <a:rPr lang="ro-RO" sz="1400" b="1" dirty="0">
                <a:solidFill>
                  <a:srgbClr val="27A362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o-RO" sz="1400" b="1" dirty="0">
              <a:solidFill>
                <a:srgbClr val="27A362"/>
              </a:solidFill>
            </a:endParaRPr>
          </a:p>
          <a:p>
            <a:pPr marL="0" indent="0">
              <a:buNone/>
            </a:pPr>
            <a:r>
              <a:rPr lang="ro-RO" sz="1400" b="1" dirty="0">
                <a:solidFill>
                  <a:srgbClr val="FF0000"/>
                </a:solidFill>
              </a:rPr>
              <a:t>CONCLUZII PRIVIND RECICLAREA</a:t>
            </a:r>
          </a:p>
          <a:p>
            <a:pPr>
              <a:buFont typeface="Wingdings" pitchFamily="2" charset="2"/>
              <a:buChar char="ü"/>
            </a:pPr>
            <a:r>
              <a:rPr lang="ro-RO" sz="1400" b="1" dirty="0">
                <a:solidFill>
                  <a:srgbClr val="27A362"/>
                </a:solidFill>
              </a:rPr>
              <a:t>Combaterea deşeurilor începe cu prevenirea</a:t>
            </a:r>
          </a:p>
          <a:p>
            <a:pPr>
              <a:buFont typeface="Wingdings" pitchFamily="2" charset="2"/>
              <a:buChar char="ü"/>
            </a:pPr>
            <a:r>
              <a:rPr lang="ro-RO" sz="1400" b="1" dirty="0">
                <a:solidFill>
                  <a:srgbClr val="27A362"/>
                </a:solidFill>
              </a:rPr>
              <a:t>Deşeurile pot constitui o problemă sau o resursă doar în funcţie de modul în care noi le gestionăm.</a:t>
            </a:r>
          </a:p>
          <a:p>
            <a:pPr>
              <a:buFont typeface="Wingdings" pitchFamily="2" charset="2"/>
              <a:buChar char="ü"/>
            </a:pPr>
            <a:r>
              <a:rPr lang="ro-RO" sz="1400" b="1" dirty="0">
                <a:solidFill>
                  <a:srgbClr val="27A362"/>
                </a:solidFill>
              </a:rPr>
              <a:t>Reciclarea trebuie să fie privită ca o responsabilitate colectivă, a fiecăruia dintre noi, pentru a ne asigura un viitor durabil</a:t>
            </a:r>
            <a:r>
              <a:rPr lang="vi-VN" sz="1400" b="1" dirty="0">
                <a:solidFill>
                  <a:srgbClr val="27A362"/>
                </a:solidFill>
              </a:rPr>
              <a:t>.</a:t>
            </a:r>
          </a:p>
          <a:p>
            <a:pPr marL="0" indent="0">
              <a:buNone/>
            </a:pPr>
            <a:endParaRPr lang="en-US" sz="1400" b="1" dirty="0">
              <a:solidFill>
                <a:srgbClr val="27A36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>
            <a:normAutofit fontScale="92500" lnSpcReduction="10000"/>
          </a:bodyPr>
          <a:lstStyle/>
          <a:p>
            <a:endParaRPr lang="en-US" sz="1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600" b="1" dirty="0" err="1">
                <a:solidFill>
                  <a:srgbClr val="0070C0"/>
                </a:solidFill>
              </a:rPr>
              <a:t>Echipa</a:t>
            </a:r>
            <a:r>
              <a:rPr lang="en-US" sz="1600" b="1" dirty="0">
                <a:solidFill>
                  <a:srgbClr val="0070C0"/>
                </a:solidFill>
              </a:rPr>
              <a:t> din Romania</a:t>
            </a: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CAUZE ALE REDUCERII  BIODIVERSITATII</a:t>
            </a: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o-RO" sz="1600" b="1" dirty="0">
                <a:solidFill>
                  <a:srgbClr val="27A362"/>
                </a:solidFill>
              </a:rPr>
              <a:t>Pesticidele si poluarea</a:t>
            </a:r>
          </a:p>
          <a:p>
            <a:pPr>
              <a:buFont typeface="Wingdings" pitchFamily="2" charset="2"/>
              <a:buChar char="§"/>
            </a:pPr>
            <a:r>
              <a:rPr lang="ro-RO" sz="1600" b="1" dirty="0">
                <a:solidFill>
                  <a:srgbClr val="27A362"/>
                </a:solidFill>
              </a:rPr>
              <a:t>Urbanizarea si </a:t>
            </a:r>
            <a:r>
              <a:rPr lang="ro-RO" sz="1600" b="1" dirty="0" err="1">
                <a:solidFill>
                  <a:srgbClr val="27A362"/>
                </a:solidFill>
              </a:rPr>
              <a:t>incalzirea</a:t>
            </a:r>
            <a:r>
              <a:rPr lang="ro-RO" sz="1600" b="1" dirty="0">
                <a:solidFill>
                  <a:srgbClr val="27A362"/>
                </a:solidFill>
              </a:rPr>
              <a:t> globala</a:t>
            </a:r>
          </a:p>
          <a:p>
            <a:pPr>
              <a:buFont typeface="Wingdings" pitchFamily="2" charset="2"/>
              <a:buChar char="§"/>
            </a:pPr>
            <a:r>
              <a:rPr lang="ro-RO" sz="1600" b="1" dirty="0">
                <a:solidFill>
                  <a:srgbClr val="27A362"/>
                </a:solidFill>
              </a:rPr>
              <a:t>Exploatarea directa</a:t>
            </a:r>
          </a:p>
          <a:p>
            <a:pPr marL="0" indent="0">
              <a:buNone/>
            </a:pPr>
            <a:endParaRPr lang="ro-RO" sz="1600" b="1" dirty="0">
              <a:solidFill>
                <a:srgbClr val="27A362"/>
              </a:solidFill>
            </a:endParaRPr>
          </a:p>
          <a:p>
            <a:pPr marL="0" indent="0">
              <a:buNone/>
            </a:pPr>
            <a:r>
              <a:rPr lang="ro-RO" sz="1600" b="1" dirty="0">
                <a:solidFill>
                  <a:srgbClr val="FF0000"/>
                </a:solidFill>
              </a:rPr>
              <a:t>CONSECINTE:</a:t>
            </a:r>
          </a:p>
          <a:p>
            <a:pPr>
              <a:buFont typeface="Wingdings" pitchFamily="2" charset="2"/>
              <a:buChar char="v"/>
            </a:pPr>
            <a:endParaRPr lang="ro-RO" sz="16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o-RO" sz="1600" b="1" dirty="0">
                <a:solidFill>
                  <a:srgbClr val="27A362"/>
                </a:solidFill>
              </a:rPr>
              <a:t>Modificarea alim</a:t>
            </a:r>
            <a:r>
              <a:rPr lang="en-US" sz="1600" b="1" dirty="0" err="1">
                <a:solidFill>
                  <a:srgbClr val="27A362"/>
                </a:solidFill>
              </a:rPr>
              <a:t>en</a:t>
            </a:r>
            <a:r>
              <a:rPr lang="ro-RO" sz="1600" b="1" dirty="0">
                <a:solidFill>
                  <a:srgbClr val="27A362"/>
                </a:solidFill>
              </a:rPr>
              <a:t>tatiei</a:t>
            </a:r>
          </a:p>
          <a:p>
            <a:pPr>
              <a:buFont typeface="Wingdings" pitchFamily="2" charset="2"/>
              <a:buChar char="v"/>
            </a:pPr>
            <a:r>
              <a:rPr lang="ro-RO" sz="1600" b="1" dirty="0" err="1">
                <a:solidFill>
                  <a:srgbClr val="27A362"/>
                </a:solidFill>
              </a:rPr>
              <a:t>Fragilizarea</a:t>
            </a:r>
            <a:r>
              <a:rPr lang="ro-RO" sz="1600" b="1" dirty="0">
                <a:solidFill>
                  <a:srgbClr val="27A362"/>
                </a:solidFill>
              </a:rPr>
              <a:t> ecosistemului</a:t>
            </a:r>
          </a:p>
          <a:p>
            <a:pPr>
              <a:buFont typeface="Wingdings" pitchFamily="2" charset="2"/>
              <a:buChar char="v"/>
            </a:pPr>
            <a:r>
              <a:rPr lang="ro-RO" sz="1600" b="1" dirty="0">
                <a:solidFill>
                  <a:srgbClr val="27A362"/>
                </a:solidFill>
              </a:rPr>
              <a:t>Degradarea </a:t>
            </a:r>
            <a:r>
              <a:rPr lang="ro-RO" sz="1600" b="1" dirty="0" err="1">
                <a:solidFill>
                  <a:srgbClr val="27A362"/>
                </a:solidFill>
              </a:rPr>
              <a:t>calitatii</a:t>
            </a:r>
            <a:r>
              <a:rPr lang="ro-RO" sz="1600" b="1" dirty="0">
                <a:solidFill>
                  <a:srgbClr val="27A362"/>
                </a:solidFill>
              </a:rPr>
              <a:t> </a:t>
            </a:r>
            <a:r>
              <a:rPr lang="ro-RO" sz="1600" b="1" dirty="0" err="1">
                <a:solidFill>
                  <a:srgbClr val="27A362"/>
                </a:solidFill>
              </a:rPr>
              <a:t>vietii</a:t>
            </a:r>
            <a:endParaRPr lang="ro-RO" sz="1600" b="1" dirty="0">
              <a:solidFill>
                <a:srgbClr val="27A362"/>
              </a:solidFill>
            </a:endParaRPr>
          </a:p>
          <a:p>
            <a:pPr marL="0" indent="0">
              <a:buNone/>
            </a:pPr>
            <a:endParaRPr lang="ro-RO" sz="1600" b="1" dirty="0">
              <a:solidFill>
                <a:srgbClr val="27A362"/>
              </a:solidFill>
            </a:endParaRPr>
          </a:p>
          <a:p>
            <a:pPr marL="0" indent="0">
              <a:buNone/>
            </a:pPr>
            <a:r>
              <a:rPr lang="ro-RO" sz="1600" b="1" dirty="0">
                <a:solidFill>
                  <a:srgbClr val="FF0000"/>
                </a:solidFill>
              </a:rPr>
              <a:t>SOLUTII:</a:t>
            </a:r>
          </a:p>
          <a:p>
            <a:pPr>
              <a:buFont typeface="Wingdings" pitchFamily="2" charset="2"/>
              <a:buChar char="Ø"/>
            </a:pPr>
            <a:r>
              <a:rPr lang="ro-RO" sz="1600" b="1" dirty="0">
                <a:solidFill>
                  <a:srgbClr val="27A362"/>
                </a:solidFill>
              </a:rPr>
              <a:t>Economisirea apei</a:t>
            </a:r>
          </a:p>
          <a:p>
            <a:pPr>
              <a:buFont typeface="Wingdings" pitchFamily="2" charset="2"/>
              <a:buChar char="Ø"/>
            </a:pPr>
            <a:r>
              <a:rPr lang="ro-RO" sz="1600" b="1" dirty="0">
                <a:solidFill>
                  <a:srgbClr val="27A362"/>
                </a:solidFill>
              </a:rPr>
              <a:t>Evitarea plasticului</a:t>
            </a:r>
          </a:p>
          <a:p>
            <a:pPr>
              <a:buFont typeface="Wingdings" pitchFamily="2" charset="2"/>
              <a:buChar char="Ø"/>
            </a:pPr>
            <a:r>
              <a:rPr lang="ro-RO" sz="1600" b="1" dirty="0">
                <a:solidFill>
                  <a:srgbClr val="27A362"/>
                </a:solidFill>
              </a:rPr>
              <a:t>Utilizarea redusa a </a:t>
            </a:r>
            <a:r>
              <a:rPr lang="ro-RO" sz="1600" b="1" dirty="0" err="1">
                <a:solidFill>
                  <a:srgbClr val="27A362"/>
                </a:solidFill>
              </a:rPr>
              <a:t>hartiei</a:t>
            </a:r>
            <a:endParaRPr lang="ro-RO" sz="1600" b="1" dirty="0">
              <a:solidFill>
                <a:srgbClr val="27A36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o-RO" sz="1600" b="1" dirty="0">
                <a:solidFill>
                  <a:srgbClr val="27A362"/>
                </a:solidFill>
              </a:rPr>
              <a:t>Un consum responsabil</a:t>
            </a:r>
          </a:p>
          <a:p>
            <a:pPr>
              <a:buFont typeface="Wingdings" pitchFamily="2" charset="2"/>
              <a:buChar char="Ø"/>
            </a:pPr>
            <a:endParaRPr lang="en-US" sz="1600" b="1" dirty="0">
              <a:solidFill>
                <a:srgbClr val="27A3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98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FF0066"/>
                </a:solidFill>
              </a:rPr>
              <a:t>CONCLUZII ŞI IMPRESII GENERALE PRIVIND PROIECTUL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POLUAREA  ESTE O REALA   PROBLEMA CARE  A  APARUT O DATA CU OMUL SI S-A AMPLIFICAT PE MASURA CE SOCIETATEA A EVOLUAT</a:t>
            </a:r>
          </a:p>
          <a:p>
            <a:pPr algn="just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OMUL ESTE RESPONSABIL PENTRU VITORUL PLANETEI </a:t>
            </a:r>
          </a:p>
          <a:p>
            <a:pPr algn="just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ACTIUNEA MEDIULUI POLUANT  ASUPRA ORGANISMULUI ESTE VARIATA SI COMPLEXA</a:t>
            </a:r>
          </a:p>
          <a:p>
            <a:pPr algn="just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ELEVII INDRUMATI DE PROFESORI POT SA SE IMPLICE SI SA LUPTE ACTIV IMPOTRIVA POLUARII PENTRU PASTRAREA UNUI MEDIU CURAT</a:t>
            </a:r>
          </a:p>
          <a:p>
            <a:pPr algn="just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 INTELEGE NATURA INSEAMNA A INTELEGE VIITORUL, A FACE CEVA PENTRU SALVAREA PLANETEI, INSEAMNA A CONTRIBUI LA FERICIREA FIECARUIA DINTRE NOI</a:t>
            </a:r>
          </a:p>
          <a:p>
            <a:pPr algn="just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SCOALA POATE FORMA DEPRINDERI DE APARARE, CONSERVARE SI DEZVOLTARE A MEDIULUI INCONJURATOR- CONDITIE DE VIATA CIVILIZATA SI SANATOASA</a:t>
            </a:r>
          </a:p>
          <a:p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65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 FOST O EXPERIENŢÃ EXTRAORDINARÃ CARE NE-A UNIT PRIN INTERMEDIUL LIMBII FRANCEZE  ŞI CARE VA CONTINUA FRUMOS….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" y="1600200"/>
            <a:ext cx="4495799" cy="44957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828800"/>
            <a:ext cx="3810000" cy="3939381"/>
          </a:xfrm>
        </p:spPr>
      </p:pic>
    </p:spTree>
    <p:extLst>
      <p:ext uri="{BB962C8B-B14F-4D97-AF65-F5344CB8AC3E}">
        <p14:creationId xmlns:p14="http://schemas.microsoft.com/office/powerpoint/2010/main" val="385449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PARTENERII PROIECTULUI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LICEUL TEORETIC REPUBLICAN “ION CREANGA”, BÃLŢI, REPUBLICA MOLDOVA</a:t>
            </a:r>
            <a:endParaRPr lang="en-US" sz="2000" b="1" dirty="0"/>
          </a:p>
          <a:p>
            <a:pPr marL="0" indent="0">
              <a:buNone/>
            </a:pPr>
            <a:r>
              <a:rPr lang="en-US" sz="1600" b="1" dirty="0">
                <a:solidFill>
                  <a:srgbClr val="C00000"/>
                </a:solidFill>
              </a:rPr>
              <a:t>PROFESORI COORDONATORI: 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MARIA BUZNEA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CORNELIA MISINCIUC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COLEGIUL ECONOMIC “DIMITRIE CANTEMIR”, SUCEAVA, ROMÂNIA</a:t>
            </a: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C00000"/>
                </a:solidFill>
              </a:rPr>
              <a:t>PROFESORI COORDONATORI: 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COBZARIU MIRABELA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MAXIM IRINA NATALIA DANIELA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5" y="2971800"/>
            <a:ext cx="7848600" cy="373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21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1600200"/>
            <a:ext cx="4282281" cy="4282281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371600"/>
            <a:ext cx="4510881" cy="4510881"/>
          </a:xfrm>
        </p:spPr>
      </p:pic>
    </p:spTree>
    <p:extLst>
      <p:ext uri="{BB962C8B-B14F-4D97-AF65-F5344CB8AC3E}">
        <p14:creationId xmlns:p14="http://schemas.microsoft.com/office/powerpoint/2010/main" val="112740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 b="1"/>
              <a:t>SCOPUL PROIECTULUI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4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ro-RO" sz="1600" b="1"/>
              <a:t>Colaborarea la nivel transnaţional prin intermediul limbii franceze pe tema ecologiei, ȋmpărtășind şi confruntând idei, metode şi tehnici de lucru în vederea obţinerii unor rezultate concrete pentru a asigura un viitor mai bun planetei noastre</a:t>
            </a:r>
            <a:r>
              <a:rPr lang="ro-RO" sz="16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408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OBIECTIVELE PROIECTULUI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err="1">
                <a:solidFill>
                  <a:srgbClr val="FF0000"/>
                </a:solidFill>
              </a:rPr>
              <a:t>Dezvoltarea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capacit</a:t>
            </a:r>
            <a:r>
              <a:rPr lang="vi-VN" sz="2000" b="1" dirty="0">
                <a:solidFill>
                  <a:srgbClr val="FF0000"/>
                </a:solidFill>
              </a:rPr>
              <a:t>ăţ</a:t>
            </a:r>
            <a:r>
              <a:rPr lang="en-US" sz="2000" b="1" dirty="0">
                <a:solidFill>
                  <a:srgbClr val="FF0000"/>
                </a:solidFill>
              </a:rPr>
              <a:t>ii de </a:t>
            </a:r>
            <a:r>
              <a:rPr lang="en-US" sz="2000" b="1" dirty="0" err="1">
                <a:solidFill>
                  <a:srgbClr val="FF0000"/>
                </a:solidFill>
              </a:rPr>
              <a:t>exprimare</a:t>
            </a:r>
            <a:r>
              <a:rPr lang="en-US" sz="2000" b="1" dirty="0">
                <a:solidFill>
                  <a:srgbClr val="FF0000"/>
                </a:solidFill>
              </a:rPr>
              <a:t> oral</a:t>
            </a:r>
            <a:r>
              <a:rPr lang="vi-VN" sz="2000" b="1" dirty="0">
                <a:solidFill>
                  <a:srgbClr val="FF0000"/>
                </a:solidFill>
              </a:rPr>
              <a:t>ă</a:t>
            </a:r>
            <a:r>
              <a:rPr lang="en-US" sz="2000" b="1" dirty="0">
                <a:solidFill>
                  <a:srgbClr val="FF0000"/>
                </a:solidFill>
              </a:rPr>
              <a:t>/</a:t>
            </a:r>
            <a:r>
              <a:rPr lang="en-US" sz="2000" b="1" dirty="0" err="1">
                <a:solidFill>
                  <a:srgbClr val="FF0000"/>
                </a:solidFill>
              </a:rPr>
              <a:t>scris</a:t>
            </a:r>
            <a:r>
              <a:rPr lang="ro-RO" sz="2000" b="1" dirty="0">
                <a:solidFill>
                  <a:srgbClr val="FF0000"/>
                </a:solidFill>
              </a:rPr>
              <a:t>ă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ȋn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limba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francez</a:t>
            </a:r>
            <a:r>
              <a:rPr lang="ro-RO" sz="2000" b="1" dirty="0">
                <a:solidFill>
                  <a:srgbClr val="FF0000"/>
                </a:solidFill>
              </a:rPr>
              <a:t>ă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err="1">
                <a:solidFill>
                  <a:srgbClr val="FF0000"/>
                </a:solidFill>
              </a:rPr>
              <a:t>Promovarea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unui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mediu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ȋnconjurator</a:t>
            </a:r>
            <a:r>
              <a:rPr lang="en-US" sz="2000" b="1" dirty="0">
                <a:solidFill>
                  <a:srgbClr val="FF0000"/>
                </a:solidFill>
              </a:rPr>
              <a:t> s</a:t>
            </a:r>
            <a:r>
              <a:rPr lang="ro-RO" sz="2000" b="1" dirty="0">
                <a:solidFill>
                  <a:srgbClr val="FF0000"/>
                </a:solidFill>
              </a:rPr>
              <a:t>ă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ro-RO" sz="2000" b="1" dirty="0">
                <a:solidFill>
                  <a:srgbClr val="FF0000"/>
                </a:solidFill>
              </a:rPr>
              <a:t>ă</a:t>
            </a:r>
            <a:r>
              <a:rPr lang="en-US" sz="2000" b="1" dirty="0" err="1">
                <a:solidFill>
                  <a:srgbClr val="FF0000"/>
                </a:solidFill>
              </a:rPr>
              <a:t>tos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pentru</a:t>
            </a:r>
            <a:r>
              <a:rPr lang="en-US" sz="2000" b="1" dirty="0">
                <a:solidFill>
                  <a:srgbClr val="FF0000"/>
                </a:solidFill>
              </a:rPr>
              <a:t> o </a:t>
            </a:r>
            <a:r>
              <a:rPr lang="en-US" sz="2000" b="1" dirty="0" err="1">
                <a:solidFill>
                  <a:srgbClr val="FF0000"/>
                </a:solidFill>
              </a:rPr>
              <a:t>viata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sanatoasa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err="1">
                <a:solidFill>
                  <a:srgbClr val="FF0000"/>
                </a:solidFill>
              </a:rPr>
              <a:t>Constientizarea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importantei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 err="1">
                <a:solidFill>
                  <a:srgbClr val="FF0000"/>
                </a:solidFill>
              </a:rPr>
              <a:t>protejarii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naturii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 err="1">
                <a:solidFill>
                  <a:srgbClr val="FF0000"/>
                </a:solidFill>
              </a:rPr>
              <a:t>pentru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viitorul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planetei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err="1">
                <a:solidFill>
                  <a:srgbClr val="FF0000"/>
                </a:solidFill>
              </a:rPr>
              <a:t>Motivarea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elevilor</a:t>
            </a:r>
            <a:r>
              <a:rPr lang="en-US" sz="2000" b="1" dirty="0">
                <a:solidFill>
                  <a:srgbClr val="FF0000"/>
                </a:solidFill>
              </a:rPr>
              <a:t> de a se </a:t>
            </a:r>
            <a:r>
              <a:rPr lang="en-US" sz="2000" b="1" dirty="0" err="1">
                <a:solidFill>
                  <a:srgbClr val="FF0000"/>
                </a:solidFill>
              </a:rPr>
              <a:t>implica</a:t>
            </a:r>
            <a:r>
              <a:rPr lang="en-US" sz="2000" b="1" dirty="0">
                <a:solidFill>
                  <a:srgbClr val="FF0000"/>
                </a:solidFill>
              </a:rPr>
              <a:t> in </a:t>
            </a:r>
            <a:r>
              <a:rPr lang="en-US" sz="2000" b="1" dirty="0" err="1">
                <a:solidFill>
                  <a:srgbClr val="FF0000"/>
                </a:solidFill>
              </a:rPr>
              <a:t>activitati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comune</a:t>
            </a:r>
            <a:r>
              <a:rPr lang="en-US" sz="2000" b="1" dirty="0">
                <a:solidFill>
                  <a:srgbClr val="FF0000"/>
                </a:solidFill>
              </a:rPr>
              <a:t>  de </a:t>
            </a:r>
            <a:r>
              <a:rPr lang="en-US" sz="2000" b="1" dirty="0" err="1">
                <a:solidFill>
                  <a:srgbClr val="FF0000"/>
                </a:solidFill>
              </a:rPr>
              <a:t>cercetare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tema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 err="1">
                <a:solidFill>
                  <a:srgbClr val="FF0000"/>
                </a:solidFill>
              </a:rPr>
              <a:t>ecologiei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Promovarea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invatarii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reciproce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schimbului</a:t>
            </a:r>
            <a:r>
              <a:rPr lang="en-US" sz="2000" b="1" dirty="0">
                <a:solidFill>
                  <a:srgbClr val="FF0000"/>
                </a:solidFill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</a:rPr>
              <a:t>experienta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err="1">
                <a:solidFill>
                  <a:srgbClr val="FF0000"/>
                </a:solidFill>
              </a:rPr>
              <a:t>Crearea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unor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relatii</a:t>
            </a:r>
            <a:r>
              <a:rPr lang="en-US" sz="2000" b="1" dirty="0">
                <a:solidFill>
                  <a:srgbClr val="FF0000"/>
                </a:solidFill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</a:rPr>
              <a:t>coaborare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termen</a:t>
            </a:r>
            <a:r>
              <a:rPr lang="en-US" sz="2000" b="1" dirty="0">
                <a:solidFill>
                  <a:srgbClr val="FF0000"/>
                </a:solidFill>
              </a:rPr>
              <a:t> lung care </a:t>
            </a:r>
            <a:r>
              <a:rPr lang="en-US" sz="2000" b="1" dirty="0" err="1">
                <a:solidFill>
                  <a:srgbClr val="FF0000"/>
                </a:solidFill>
              </a:rPr>
              <a:t>sa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promoveze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valori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comune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err="1">
                <a:solidFill>
                  <a:srgbClr val="FF0000"/>
                </a:solidFill>
              </a:rPr>
              <a:t>Realizarea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unei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colaborari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 err="1">
                <a:solidFill>
                  <a:srgbClr val="FF0000"/>
                </a:solidFill>
              </a:rPr>
              <a:t>prin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activitati</a:t>
            </a:r>
            <a:r>
              <a:rPr lang="en-US" sz="2000" b="1" dirty="0">
                <a:solidFill>
                  <a:srgbClr val="FF0000"/>
                </a:solidFill>
              </a:rPr>
              <a:t> educative </a:t>
            </a:r>
            <a:r>
              <a:rPr lang="en-US" sz="2000" b="1" dirty="0" err="1">
                <a:solidFill>
                  <a:srgbClr val="FF0000"/>
                </a:solidFill>
              </a:rPr>
              <a:t>scolare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extrascolare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err="1">
                <a:solidFill>
                  <a:srgbClr val="FF0000"/>
                </a:solidFill>
              </a:rPr>
              <a:t>Promovarea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dialogului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intre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cele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doua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unitati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scolare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err="1">
                <a:solidFill>
                  <a:srgbClr val="FF0000"/>
                </a:solidFill>
              </a:rPr>
              <a:t>Deschiderea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spre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cunoasterea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unor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noi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identitati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culturale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1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Preg</a:t>
            </a:r>
            <a:r>
              <a:rPr lang="vi-VN" b="1" dirty="0">
                <a:solidFill>
                  <a:srgbClr val="FF0000"/>
                </a:solidFill>
              </a:rPr>
              <a:t>ă</a:t>
            </a:r>
            <a:r>
              <a:rPr lang="en-US" b="1" dirty="0" err="1">
                <a:solidFill>
                  <a:srgbClr val="FF0000"/>
                </a:solidFill>
              </a:rPr>
              <a:t>tirea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proiectului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9" y="1600200"/>
            <a:ext cx="3468822" cy="45259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97" y="1600200"/>
            <a:ext cx="3381205" cy="4525963"/>
          </a:xfrm>
        </p:spPr>
      </p:pic>
    </p:spTree>
    <p:extLst>
      <p:ext uri="{BB962C8B-B14F-4D97-AF65-F5344CB8AC3E}">
        <p14:creationId xmlns:p14="http://schemas.microsoft.com/office/powerpoint/2010/main" val="220663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ETAPA SALUTULUI VIRTUAL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Lucida Handwriting" pitchFamily="66" charset="0"/>
              </a:rPr>
              <a:t>O EXPERIENTA PLINA DE EMOTIE, ENTUZIASM, BUCURIE SI SPERANTA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AFISUL ECHIPEI  DIN ROMANIA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4040188" cy="3962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1"/>
            <a:ext cx="40386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AFISUL ECHIPEI DIN REPUBLICA MOLDOVA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981200"/>
            <a:ext cx="4041775" cy="3962400"/>
          </a:xfrm>
        </p:spPr>
      </p:pic>
    </p:spTree>
    <p:extLst>
      <p:ext uri="{BB962C8B-B14F-4D97-AF65-F5344CB8AC3E}">
        <p14:creationId xmlns:p14="http://schemas.microsoft.com/office/powerpoint/2010/main" val="47107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SÃ NE DESCOPERIM UNII PE ALŢII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02" y="3706091"/>
            <a:ext cx="3354197" cy="315190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3268540" cy="3232342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0"/>
            <a:ext cx="44958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5" y="3238500"/>
            <a:ext cx="2895600" cy="3619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648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ETAPELE DE CERCETARE ŞI ANALIZÃ ÎN BAZA CERCETÃRII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3716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FR" dirty="0" err="1">
                <a:solidFill>
                  <a:srgbClr val="00B050"/>
                </a:solidFill>
              </a:rPr>
              <a:t>Echipele</a:t>
            </a:r>
            <a:r>
              <a:rPr lang="fr-FR" dirty="0">
                <a:solidFill>
                  <a:srgbClr val="00B050"/>
                </a:solidFill>
              </a:rPr>
              <a:t> au </a:t>
            </a:r>
            <a:r>
              <a:rPr lang="fr-FR" dirty="0" err="1">
                <a:solidFill>
                  <a:srgbClr val="00B050"/>
                </a:solidFill>
              </a:rPr>
              <a:t>analizat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efectele</a:t>
            </a:r>
            <a:r>
              <a:rPr lang="fr-FR" dirty="0">
                <a:solidFill>
                  <a:srgbClr val="00B050"/>
                </a:solidFill>
              </a:rPr>
              <a:t> nocive ale </a:t>
            </a:r>
            <a:r>
              <a:rPr lang="fr-FR" dirty="0" err="1">
                <a:solidFill>
                  <a:srgbClr val="00B050"/>
                </a:solidFill>
              </a:rPr>
              <a:t>poluarii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sub</a:t>
            </a:r>
            <a:r>
              <a:rPr lang="fr-FR" dirty="0">
                <a:solidFill>
                  <a:srgbClr val="00B050"/>
                </a:solidFill>
              </a:rPr>
              <a:t> diverse forme, au </a:t>
            </a:r>
            <a:r>
              <a:rPr lang="fr-FR" dirty="0" err="1">
                <a:solidFill>
                  <a:srgbClr val="00B050"/>
                </a:solidFill>
              </a:rPr>
              <a:t>identificat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cauzele</a:t>
            </a:r>
            <a:r>
              <a:rPr lang="fr-FR" dirty="0">
                <a:solidFill>
                  <a:srgbClr val="00B050"/>
                </a:solidFill>
              </a:rPr>
              <a:t> si au </a:t>
            </a:r>
            <a:r>
              <a:rPr lang="fr-FR" dirty="0" err="1">
                <a:solidFill>
                  <a:srgbClr val="00B050"/>
                </a:solidFill>
              </a:rPr>
              <a:t>cautat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soltutii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concrete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pentru</a:t>
            </a:r>
            <a:r>
              <a:rPr lang="fr-FR" dirty="0">
                <a:solidFill>
                  <a:srgbClr val="00B050"/>
                </a:solidFill>
              </a:rPr>
              <a:t> a </a:t>
            </a:r>
            <a:r>
              <a:rPr lang="fr-FR" dirty="0" err="1">
                <a:solidFill>
                  <a:srgbClr val="00B050"/>
                </a:solidFill>
              </a:rPr>
              <a:t>combate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pe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termen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lung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distrugerea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planetei</a:t>
            </a:r>
            <a:r>
              <a:rPr lang="fr-FR" dirty="0">
                <a:solidFill>
                  <a:srgbClr val="00B050"/>
                </a:solidFill>
              </a:rPr>
              <a:t>.</a:t>
            </a:r>
          </a:p>
          <a:p>
            <a:pPr algn="just"/>
            <a:endParaRPr lang="fr-FR" dirty="0">
              <a:solidFill>
                <a:srgbClr val="00B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dirty="0" err="1">
                <a:solidFill>
                  <a:srgbClr val="00B050"/>
                </a:solidFill>
              </a:rPr>
              <a:t>Echipa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din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Republica</a:t>
            </a:r>
            <a:r>
              <a:rPr lang="fr-FR" dirty="0">
                <a:solidFill>
                  <a:srgbClr val="00B050"/>
                </a:solidFill>
              </a:rPr>
              <a:t> Moldova s-a </a:t>
            </a:r>
            <a:r>
              <a:rPr lang="fr-FR" dirty="0" err="1">
                <a:solidFill>
                  <a:srgbClr val="00B050"/>
                </a:solidFill>
              </a:rPr>
              <a:t>axat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pe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tema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reciclarii</a:t>
            </a:r>
            <a:r>
              <a:rPr lang="fr-FR" dirty="0">
                <a:solidFill>
                  <a:srgbClr val="00B050"/>
                </a:solidFill>
              </a:rPr>
              <a:t>, </a:t>
            </a:r>
            <a:r>
              <a:rPr lang="fr-FR" dirty="0" err="1">
                <a:solidFill>
                  <a:srgbClr val="00B050"/>
                </a:solidFill>
              </a:rPr>
              <a:t>iar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echipa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din</a:t>
            </a:r>
            <a:r>
              <a:rPr lang="fr-FR" dirty="0">
                <a:solidFill>
                  <a:srgbClr val="00B050"/>
                </a:solidFill>
              </a:rPr>
              <a:t> Romania a </a:t>
            </a:r>
            <a:r>
              <a:rPr lang="fr-FR" dirty="0" err="1">
                <a:solidFill>
                  <a:srgbClr val="00B050"/>
                </a:solidFill>
              </a:rPr>
              <a:t>avut</a:t>
            </a:r>
            <a:r>
              <a:rPr lang="fr-FR" dirty="0">
                <a:solidFill>
                  <a:srgbClr val="00B050"/>
                </a:solidFill>
              </a:rPr>
              <a:t> ca </a:t>
            </a:r>
            <a:r>
              <a:rPr lang="fr-FR" dirty="0" err="1">
                <a:solidFill>
                  <a:srgbClr val="00B050"/>
                </a:solidFill>
              </a:rPr>
              <a:t>tema</a:t>
            </a:r>
            <a:r>
              <a:rPr lang="fr-FR" dirty="0">
                <a:solidFill>
                  <a:srgbClr val="00B050"/>
                </a:solidFill>
              </a:rPr>
              <a:t> de </a:t>
            </a:r>
            <a:r>
              <a:rPr lang="fr-FR" dirty="0" err="1">
                <a:solidFill>
                  <a:srgbClr val="00B050"/>
                </a:solidFill>
              </a:rPr>
              <a:t>cercetare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speciile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pe</a:t>
            </a:r>
            <a:r>
              <a:rPr lang="fr-FR" dirty="0">
                <a:solidFill>
                  <a:srgbClr val="00B050"/>
                </a:solidFill>
              </a:rPr>
              <a:t> cale de </a:t>
            </a:r>
            <a:r>
              <a:rPr lang="fr-FR" dirty="0" err="1">
                <a:solidFill>
                  <a:srgbClr val="00B050"/>
                </a:solidFill>
              </a:rPr>
              <a:t>disparitie</a:t>
            </a:r>
            <a:r>
              <a:rPr lang="fr-FR" dirty="0">
                <a:solidFill>
                  <a:srgbClr val="00B050"/>
                </a:solidFill>
              </a:rPr>
              <a:t>. </a:t>
            </a:r>
          </a:p>
          <a:p>
            <a:endParaRPr lang="fr-F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52800"/>
            <a:ext cx="3705225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6839"/>
            <a:ext cx="3039681" cy="381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4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387</TotalTime>
  <Words>609</Words>
  <Application>Microsoft Office PowerPoint</Application>
  <PresentationFormat>On-screen Show (4:3)</PresentationFormat>
  <Paragraphs>80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Lucida Handwriting</vt:lpstr>
      <vt:lpstr>Times New Roman</vt:lpstr>
      <vt:lpstr>Wingdings</vt:lpstr>
      <vt:lpstr>Office Theme</vt:lpstr>
      <vt:lpstr>PROIECT  TRANSNAŢIONAL “AMIS ÉCOLOGISTES SANS FRONTIÈRES” EDUCAŢIE ONLINE FÃRÃ HOTARE </vt:lpstr>
      <vt:lpstr>PARTENERII PROIECTULUI</vt:lpstr>
      <vt:lpstr>PowerPoint Presentation</vt:lpstr>
      <vt:lpstr>SCOPUL PROIECTULUI</vt:lpstr>
      <vt:lpstr>OBIECTIVELE PROIECTULUI</vt:lpstr>
      <vt:lpstr>Pregătirea proiectului</vt:lpstr>
      <vt:lpstr>ETAPA SALUTULUI VIRTUAL O EXPERIENTA PLINA DE EMOTIE, ENTUZIASM, BUCURIE SI SPERANTA</vt:lpstr>
      <vt:lpstr>SÃ NE DESCOPERIM UNII PE ALŢII</vt:lpstr>
      <vt:lpstr>ETAPELE DE CERCETARE ŞI ANALIZÃ ÎN BAZA CERCETÃRII</vt:lpstr>
      <vt:lpstr>PowerPoint Presentation</vt:lpstr>
      <vt:lpstr>PowerPoint Presentation</vt:lpstr>
      <vt:lpstr> ÎN URMA STUDIULUI REALIZAT PE TEMELE ALESE, CELE DOUA ECHIPE AU FACUT URMÃTOARELE PECIZÃRI IMPORTANTE PRIVIND SÃNÃTATEA PLANETEI   </vt:lpstr>
      <vt:lpstr>CONCLUZII ŞI IMPRESII GENERALE PRIVIND PROIECTUL</vt:lpstr>
      <vt:lpstr>A FOST O EXPERIENŢÃ EXTRAORDINARÃ CARE NE-A UNIT PRIN INTERMEDIUL LIMBII FRANCEZE  ŞI CARE VA CONTINUA FRUMOS….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 TRANSNAŢIONAL “AMIS ÉCOLOGISTES SANS FRONTIÈRES” EDUCAŢIE ONLINE FÃRÃ HOTARE</dc:title>
  <dc:creator>User</dc:creator>
  <cp:lastModifiedBy>Mihaela Anton</cp:lastModifiedBy>
  <cp:revision>41</cp:revision>
  <dcterms:created xsi:type="dcterms:W3CDTF">2021-05-30T06:14:47Z</dcterms:created>
  <dcterms:modified xsi:type="dcterms:W3CDTF">2021-06-16T05:06:38Z</dcterms:modified>
</cp:coreProperties>
</file>